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3" r:id="rId3"/>
    <p:sldId id="283" r:id="rId4"/>
    <p:sldId id="282" r:id="rId5"/>
    <p:sldId id="268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4692" autoAdjust="0"/>
  </p:normalViewPr>
  <p:slideViewPr>
    <p:cSldViewPr>
      <p:cViewPr varScale="1">
        <p:scale>
          <a:sx n="53" d="100"/>
          <a:sy n="53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1161-8FD7-445B-927D-7C9E1A250AA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CBEA-30B3-4952-9282-0C36E98A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0B7B-D2D9-49A6-846A-754EBE5BB9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93FC-2F22-4915-9D81-9DFB886E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shiphousemedia.com/mini-movies/49536/love-note-from-god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TÜKRÖZNI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JÉZUST – MEGTAPASZTALNI ISTEN SZERETETÉT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MIELŐTT ELKEZDITEK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Imádságos szívvel olvasd át az egész leckét, legalább kétszer!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Gyűjts össze minden anyagot, amire az üléseken minden szekcióban szükségetek lehet!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Dolgozzatok együtt a csoport egyik tagjával és tervezzétek meg, ki, melyik szekciót fogja vezetni!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SZEMÉLYES FELKÉSZÜLÉS A VEZETÉSRE: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Gondolj egy olyan esetre, amikor életed során közvetlenül érezted Isten különleges szeretetét! Tehát nem egy másik ember gondoskodásán keresztül, hanem például a Szentírás üzenetéből, egy imádságod megválaszolásából, vagy más lelki tapasztalatból. Mi történt akkor? Miből érezted, hogy Isten nagyon szeret? Miben változott meg tőle az életed?  Mindenképpen oszd meg ezt a tapasztalatodat a csoporttal, ha a Szentlélek indíttatását érzed rá! Ha nem, akkor is használd fel hatását a mai összejövetel vezetéséhez!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ÜDVÖZLÉS ÉS IMÁDSÁG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Ismertesd a csoporttal a mai témát: „Ma Isten szeretetét fogjuk tanulmányozni, ami kölcsönös kapcsolatunk 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leglényegesebb jellemzője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Keresztényként Jézushoz hasonlóvá szeretnénk válni, és nem szabad megfeledkeznünk róla, hogy Jézus pedig eljött a Földre bemutatni Isten szeretetét. Isten szeretetének megértése nekünk és környezetünknek is a Jézushoz hasonlóvá válás kiindulópontja.”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4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Videoklip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hu-HU" dirty="0" smtClean="0"/>
              <a:t>Isten szerelmeslevele</a:t>
            </a:r>
            <a:r>
              <a:rPr lang="en-GB" baseline="0" dirty="0" smtClean="0"/>
              <a:t> - </a:t>
            </a:r>
            <a:r>
              <a:rPr lang="en-GB" baseline="0" dirty="0"/>
              <a:t>Ignitermedia.com</a:t>
            </a:r>
          </a:p>
          <a:p>
            <a:endParaRPr lang="en-GB" baseline="0" dirty="0"/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található: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http://www.worshiphousemedia.com/mini-movies/49536/love-note-from-god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</a:t>
            </a:r>
          </a:p>
          <a:p>
            <a:pPr lvl="0"/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Üres 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papírlapokra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 személynek elég 1db.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Szövegkiemelő tollakra – személyenként 1 db.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előre elkészített A/4-es lapra, rajta a saját neveddel.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„Kiss Anna” és „Isten megbocsájtó és örömteli szeretettel szeret minket.” szöveggel </a:t>
            </a: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 meg a resztvevőket, hogy elég nagy betűkkel írják fel vezeték –és keresztnevüket a papírlapra! Utána írjanak egy Isten szeretetét jellemző szót, a vezetéknevük kezdőbetűjével, és egyet a keresztnevük kezdőbetűjével. Mutasd meg nekik, amit te készítettél!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Hagyj egy kis időt a csoportnak a feladat elvégzésére!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Ezután mindenki kap egy percet, hogy körbejárjon a teremben és minél több embernek bemutatkozzon a nevével és az Isten szeretetét jellemző két szóval.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 új, vagy érdekes jellemzőit ismerhetted meg Isten szeretetének a bemutatkozások során?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SZÓKERESŐ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bibliai idézeteket felsoroló feladatlapokra (egy példányt majd mindenki eltesz a naplójába).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papírlapokra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tollakra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Osszuk a résztvevőket 6-7 fős csoportokra (felnőttek és lányok vegyesen), és adjunk minden csoportnak különböző, megoldandó ige-kereső lapot! 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őket, hogy a megoldás részeként készítsenek pantomimet, előadást, képet, vagy szóbeli beszámolót isten szeretetének egy momentumáról.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Tájékoztassuk őket, pontosan mennyi idejük van a megoldásra és a felkészülésre.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Dolgozzunk ismét közösen: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Hívd össze újra a csoportot!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 meg a csoportokat az előadásuk és elkészült műveik bemutatására. Figyeld közben az időt!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Ezután kérd meg a résztvevőket, hogy válasszanak párt. kérd meg őket, osszák meg egymással, milyen új tulajdonságát ismerték meg Isten szeretetének a mai foglalkozás során!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 minden résztvevőnek egy példányt a szókereső lapból, hogy betehessék naplójukba!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KÖZÖS OLVASÁS – Az Atya szerelmeslevele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 minden lánynak egy példányt az Atya szerelmesleveléből! (Lehetőleg személyessé téve, névre szólóan) Ezt is tegyék be a naplójukba.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9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KÜLÖNLEGES IMÁDSÁG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Imalánc Isten szeretetéről.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Készítsünk szív-alakú papírlapokat (lásd a diavetítésben!).  Személyenként legalább kettőt. Írjuk rá, hogyan fejezi ki Isten irántunk való szeretetét! Ezután közösen, egymás után imádkozunk és megköszönjük Istennek szeretetét.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dirty="0" smtClean="0">
                <a:effectLst/>
              </a:rPr>
              <a:t/>
            </a:r>
            <a:br>
              <a:rPr lang="hu-HU" dirty="0" smtClean="0">
                <a:effectLst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Mindig legyenek konkrét imakéréseink is, amiket az imanaplóba is be lehet vezetni. Minden összejövetelen vissza 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fogunk rájuk térni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7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4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40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7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2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6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3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8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B288E9-E6DD-423A-8DD3-CE3B7E6DE97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EFC72-2998-470D-948F-F27143742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5" r:id="rId14"/>
    <p:sldLayoutId id="2147483664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2.bp.blogspot.com/-hSzBSBQO7dQ/Uj3mX9Om5rI/AAAAAAAAGlY/b_8d7wOOHxc/s1600/20130921_180630.jpg" TargetMode="External"/><Relationship Id="rId7" Type="http://schemas.openxmlformats.org/officeDocument/2006/relationships/hyperlink" Target="http://4.bp.blogspot.com/-cWGmGLqb44c/Uj3maocmSiI/AAAAAAAAGlw/dh8s-0wrUN8/s1600/20130921_180951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hyperlink" Target="http://2.bp.blogspot.com/-091iQiH_M9o/Uj3mZyQ3znI/AAAAAAAAGlo/7ODE2fQTpHE/s1600/20130921_180702.jpg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99656" y="5301208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1. FOGLALKOZÁS</a:t>
            </a:r>
            <a:endParaRPr lang="en-GB" sz="2800" b="1" dirty="0"/>
          </a:p>
          <a:p>
            <a:r>
              <a:rPr lang="en-GB" sz="2800" b="1" dirty="0" smtClean="0"/>
              <a:t>VIS</a:t>
            </a:r>
            <a:r>
              <a:rPr lang="hu-HU" sz="2800" b="1" dirty="0" smtClean="0"/>
              <a:t>S</a:t>
            </a:r>
            <a:r>
              <a:rPr lang="en-GB" sz="2800" b="1" dirty="0" smtClean="0"/>
              <a:t>ZATÜKRÖZNI </a:t>
            </a:r>
            <a:r>
              <a:rPr lang="en-GB" sz="2800" b="1" dirty="0"/>
              <a:t>JÉZUST – MEGTAPASZTALNI ISTEN SZERETETÉT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b="4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89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 smtClean="0"/>
              <a:t>Üdvözlés és</a:t>
            </a:r>
            <a:br>
              <a:rPr lang="hu-HU" sz="4400" b="1" dirty="0" smtClean="0"/>
            </a:br>
            <a:r>
              <a:rPr lang="hu-HU" sz="4400" b="1" dirty="0" smtClean="0"/>
              <a:t>imádság</a:t>
            </a:r>
            <a:endParaRPr lang="en-US" sz="4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55" y="914400"/>
            <a:ext cx="6482802" cy="44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8216" y="5292027"/>
            <a:ext cx="6120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és imádság </a:t>
            </a:r>
            <a:endParaRPr lang="en-GB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2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</a:t>
            </a:r>
            <a:r>
              <a:rPr lang="hu-HU" b="1" dirty="0" smtClean="0"/>
              <a:t>EMELEGÍTÉS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5" r="30575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5" r="270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02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988840"/>
            <a:ext cx="4197797" cy="3421360"/>
          </a:xfrm>
        </p:spPr>
        <p:txBody>
          <a:bodyPr/>
          <a:lstStyle/>
          <a:p>
            <a:r>
              <a:rPr lang="en-US" sz="3600" b="1" dirty="0"/>
              <a:t>W</a:t>
            </a:r>
            <a:r>
              <a:rPr lang="en-US" sz="4400" b="1" dirty="0"/>
              <a:t>ord 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600" y="764704"/>
            <a:ext cx="7942212" cy="504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0015" y="2708920"/>
            <a:ext cx="3827090" cy="984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hu-HU" sz="4000" b="1" dirty="0" smtClean="0"/>
              <a:t>IGEKUTATÁS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7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KÜLÖNLEGES IMÁDSÁG</a:t>
            </a:r>
            <a:endParaRPr lang="en-US" dirty="0"/>
          </a:p>
        </p:txBody>
      </p:sp>
      <p:pic>
        <p:nvPicPr>
          <p:cNvPr id="4" name="Content Placeholder 3" descr="http://2.bp.blogspot.com/-hSzBSBQO7dQ/Uj3mX9Om5rI/AAAAAAAAGlY/b_8d7wOOHxc/s320/20130921_180630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926332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2.bp.blogspot.com/-091iQiH_M9o/Uj3mZyQ3znI/AAAAAAAAGlo/7ODE2fQTpHE/s320/20130921_180702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12" y="2924944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4.bp.blogspot.com/-cWGmGLqb44c/Uj3maocmSiI/AAAAAAAAGlw/dh8s-0wrUN8/s320/20130921_180951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977132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2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2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D17F62-7DAD-4674-AAB4-FAEC48645B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Wedding photo album (Watercolor design, widescreen)</Template>
  <TotalTime>0</TotalTime>
  <Words>118</Words>
  <Application>Microsoft Office PowerPoint</Application>
  <PresentationFormat>Szélesvásznú</PresentationFormat>
  <Paragraphs>82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Gabriola</vt:lpstr>
      <vt:lpstr>Palatino Linotype</vt:lpstr>
      <vt:lpstr>Watercolor Wedding 16x9</vt:lpstr>
      <vt:lpstr>PowerPoint bemutató</vt:lpstr>
      <vt:lpstr>Üdvözlés és imádság</vt:lpstr>
      <vt:lpstr>PowerPoint bemutató</vt:lpstr>
      <vt:lpstr>BEMELEGÍTÉS</vt:lpstr>
      <vt:lpstr>PowerPoint bemutató</vt:lpstr>
      <vt:lpstr>KÜLÖNLEGES IMÁDSÁG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2016-12-08T16:08:42Z</dcterms:created>
  <dcterms:modified xsi:type="dcterms:W3CDTF">2018-01-09T18:13:35Z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TC038959009991</vt:lpwstr>
  </property>
</Properties>
</file>